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799763" cy="2160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72"/>
  </p:normalViewPr>
  <p:slideViewPr>
    <p:cSldViewPr snapToGrid="0" snapToObjects="1">
      <p:cViewPr varScale="1">
        <p:scale>
          <a:sx n="175" d="100"/>
          <a:sy n="175" d="100"/>
        </p:scale>
        <p:origin x="184" y="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353596"/>
            <a:ext cx="8099822" cy="752205"/>
          </a:xfrm>
        </p:spPr>
        <p:txBody>
          <a:bodyPr anchor="b"/>
          <a:lstStyle>
            <a:lvl1pPr algn="ctr"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1134809"/>
            <a:ext cx="8099822" cy="521642"/>
          </a:xfrm>
        </p:spPr>
        <p:txBody>
          <a:bodyPr/>
          <a:lstStyle>
            <a:lvl1pPr marL="0" indent="0" algn="ctr">
              <a:buNone/>
              <a:defRPr sz="756"/>
            </a:lvl1pPr>
            <a:lvl2pPr marL="144018" indent="0" algn="ctr">
              <a:buNone/>
              <a:defRPr sz="630"/>
            </a:lvl2pPr>
            <a:lvl3pPr marL="288036" indent="0" algn="ctr">
              <a:buNone/>
              <a:defRPr sz="567"/>
            </a:lvl3pPr>
            <a:lvl4pPr marL="432054" indent="0" algn="ctr">
              <a:buNone/>
              <a:defRPr sz="504"/>
            </a:lvl4pPr>
            <a:lvl5pPr marL="576072" indent="0" algn="ctr">
              <a:buNone/>
              <a:defRPr sz="504"/>
            </a:lvl5pPr>
            <a:lvl6pPr marL="720090" indent="0" algn="ctr">
              <a:buNone/>
              <a:defRPr sz="504"/>
            </a:lvl6pPr>
            <a:lvl7pPr marL="864108" indent="0" algn="ctr">
              <a:buNone/>
              <a:defRPr sz="504"/>
            </a:lvl7pPr>
            <a:lvl8pPr marL="1008126" indent="0" algn="ctr">
              <a:buNone/>
              <a:defRPr sz="504"/>
            </a:lvl8pPr>
            <a:lvl9pPr marL="1152144" indent="0" algn="ctr">
              <a:buNone/>
              <a:defRPr sz="5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39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46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115032"/>
            <a:ext cx="2328699" cy="18309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115032"/>
            <a:ext cx="6851100" cy="18309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41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63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538647"/>
            <a:ext cx="9314796" cy="89874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445894"/>
            <a:ext cx="9314796" cy="472628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1pPr>
            <a:lvl2pPr marL="1440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803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205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6072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2009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410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812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214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5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575157"/>
            <a:ext cx="4589899" cy="1370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575157"/>
            <a:ext cx="4589899" cy="1370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79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15031"/>
            <a:ext cx="9314796" cy="4176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529645"/>
            <a:ext cx="4568806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789215"/>
            <a:ext cx="4568806" cy="1160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529645"/>
            <a:ext cx="4591306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789215"/>
            <a:ext cx="4591306" cy="1160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86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32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6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144039"/>
            <a:ext cx="3483204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311085"/>
            <a:ext cx="5467380" cy="1535418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648176"/>
            <a:ext cx="3483204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8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144039"/>
            <a:ext cx="3483204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311085"/>
            <a:ext cx="5467380" cy="1535418"/>
          </a:xfrm>
        </p:spPr>
        <p:txBody>
          <a:bodyPr anchor="t"/>
          <a:lstStyle>
            <a:lvl1pPr marL="0" indent="0">
              <a:buNone/>
              <a:defRPr sz="1008"/>
            </a:lvl1pPr>
            <a:lvl2pPr marL="144018" indent="0">
              <a:buNone/>
              <a:defRPr sz="882"/>
            </a:lvl2pPr>
            <a:lvl3pPr marL="288036" indent="0">
              <a:buNone/>
              <a:defRPr sz="756"/>
            </a:lvl3pPr>
            <a:lvl4pPr marL="432054" indent="0">
              <a:buNone/>
              <a:defRPr sz="630"/>
            </a:lvl4pPr>
            <a:lvl5pPr marL="576072" indent="0">
              <a:buNone/>
              <a:defRPr sz="630"/>
            </a:lvl5pPr>
            <a:lvl6pPr marL="720090" indent="0">
              <a:buNone/>
              <a:defRPr sz="630"/>
            </a:lvl6pPr>
            <a:lvl7pPr marL="864108" indent="0">
              <a:buNone/>
              <a:defRPr sz="630"/>
            </a:lvl7pPr>
            <a:lvl8pPr marL="1008126" indent="0">
              <a:buNone/>
              <a:defRPr sz="630"/>
            </a:lvl8pPr>
            <a:lvl9pPr marL="1152144" indent="0">
              <a:buNone/>
              <a:defRPr sz="6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648176"/>
            <a:ext cx="3483204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83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115031"/>
            <a:ext cx="9314796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575157"/>
            <a:ext cx="9314796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2002545"/>
            <a:ext cx="242994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86D0-720E-4840-8396-298697AA6D8D}" type="datetimeFigureOut">
              <a:rPr lang="pl-PL" smtClean="0"/>
              <a:t>30.01.2019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2002545"/>
            <a:ext cx="3644920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2002545"/>
            <a:ext cx="242994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48A0-7BFD-E949-A6CE-274F59DEA7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850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36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" indent="-72009" algn="l" defTabSz="288036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4F959EA8-6952-9B4E-97C3-75D90248D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87" y="55425"/>
            <a:ext cx="9144000" cy="21245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CF90BE-14C6-4446-B54A-2ACC81A5F553}"/>
              </a:ext>
            </a:extLst>
          </p:cNvPr>
          <p:cNvSpPr txBox="1"/>
          <p:nvPr/>
        </p:nvSpPr>
        <p:spPr>
          <a:xfrm>
            <a:off x="5475934" y="254668"/>
            <a:ext cx="229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A88622"/>
                </a:solidFill>
              </a:rPr>
              <a:t>Imię Nazwisko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1CAE4B-F968-D948-8086-F7F74BA676D0}"/>
              </a:ext>
            </a:extLst>
          </p:cNvPr>
          <p:cNvSpPr txBox="1"/>
          <p:nvPr/>
        </p:nvSpPr>
        <p:spPr>
          <a:xfrm>
            <a:off x="5475934" y="556376"/>
            <a:ext cx="2297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solidFill>
                  <a:srgbClr val="A88622"/>
                </a:solidFill>
              </a:rPr>
              <a:t>stanowisko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AE448-A37B-0E4A-8CFD-398394838D3E}"/>
              </a:ext>
            </a:extLst>
          </p:cNvPr>
          <p:cNvSpPr txBox="1"/>
          <p:nvPr/>
        </p:nvSpPr>
        <p:spPr>
          <a:xfrm>
            <a:off x="5475934" y="871986"/>
            <a:ext cx="3573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A88622"/>
                </a:solidFill>
              </a:rPr>
              <a:t>Nazwa organizacji</a:t>
            </a:r>
          </a:p>
          <a:p>
            <a:r>
              <a:rPr lang="pl-PL" sz="1600" dirty="0">
                <a:solidFill>
                  <a:srgbClr val="A88622"/>
                </a:solidFill>
              </a:rPr>
              <a:t>T: +48 22 555 555 55</a:t>
            </a:r>
          </a:p>
          <a:p>
            <a:r>
              <a:rPr lang="pl-PL" sz="1600" dirty="0">
                <a:solidFill>
                  <a:srgbClr val="A88622"/>
                </a:solidFill>
              </a:rPr>
              <a:t>M: +48 555 555 555</a:t>
            </a:r>
          </a:p>
          <a:p>
            <a:r>
              <a:rPr lang="pl-PL" sz="1600" dirty="0">
                <a:solidFill>
                  <a:srgbClr val="A88622"/>
                </a:solidFill>
              </a:rPr>
              <a:t>E: </a:t>
            </a:r>
            <a:r>
              <a:rPr lang="pl-PL" sz="1600" dirty="0" err="1">
                <a:solidFill>
                  <a:srgbClr val="A88622"/>
                </a:solidFill>
              </a:rPr>
              <a:t>imie.nazwisko@organizacja.pl</a:t>
            </a:r>
            <a:endParaRPr lang="pl-PL" sz="1600" dirty="0">
              <a:solidFill>
                <a:srgbClr val="A88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3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29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Krystian Borkowski</dc:creator>
  <cp:lastModifiedBy>Krystian Borkowski</cp:lastModifiedBy>
  <cp:revision>5</cp:revision>
  <dcterms:created xsi:type="dcterms:W3CDTF">2019-01-30T08:45:14Z</dcterms:created>
  <dcterms:modified xsi:type="dcterms:W3CDTF">2019-01-30T15:02:57Z</dcterms:modified>
</cp:coreProperties>
</file>